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95" r:id="rId3"/>
    <p:sldId id="270" r:id="rId4"/>
    <p:sldId id="272" r:id="rId5"/>
    <p:sldId id="262" r:id="rId6"/>
    <p:sldId id="339" r:id="rId7"/>
    <p:sldId id="340" r:id="rId8"/>
    <p:sldId id="345" r:id="rId9"/>
    <p:sldId id="346" r:id="rId10"/>
    <p:sldId id="347" r:id="rId11"/>
    <p:sldId id="348" r:id="rId12"/>
    <p:sldId id="352" r:id="rId13"/>
    <p:sldId id="353" r:id="rId14"/>
    <p:sldId id="342" r:id="rId15"/>
    <p:sldId id="341" r:id="rId16"/>
    <p:sldId id="344" r:id="rId17"/>
    <p:sldId id="343" r:id="rId18"/>
    <p:sldId id="349" r:id="rId19"/>
    <p:sldId id="350" r:id="rId20"/>
    <p:sldId id="351" r:id="rId21"/>
    <p:sldId id="260" r:id="rId22"/>
    <p:sldId id="299" r:id="rId23"/>
    <p:sldId id="297" r:id="rId24"/>
    <p:sldId id="263" r:id="rId25"/>
    <p:sldId id="300" r:id="rId26"/>
    <p:sldId id="302" r:id="rId27"/>
    <p:sldId id="301" r:id="rId28"/>
    <p:sldId id="266" r:id="rId29"/>
    <p:sldId id="267" r:id="rId30"/>
    <p:sldId id="268" r:id="rId31"/>
    <p:sldId id="273" r:id="rId32"/>
    <p:sldId id="274" r:id="rId33"/>
    <p:sldId id="276" r:id="rId34"/>
    <p:sldId id="285" r:id="rId35"/>
    <p:sldId id="286" r:id="rId36"/>
    <p:sldId id="277" r:id="rId37"/>
    <p:sldId id="305" r:id="rId38"/>
    <p:sldId id="313" r:id="rId39"/>
    <p:sldId id="311" r:id="rId40"/>
    <p:sldId id="319" r:id="rId41"/>
    <p:sldId id="309" r:id="rId42"/>
    <p:sldId id="316" r:id="rId43"/>
    <p:sldId id="317" r:id="rId44"/>
    <p:sldId id="325" r:id="rId45"/>
    <p:sldId id="333" r:id="rId46"/>
    <p:sldId id="331" r:id="rId47"/>
    <p:sldId id="332" r:id="rId48"/>
    <p:sldId id="336" r:id="rId49"/>
    <p:sldId id="337" r:id="rId50"/>
    <p:sldId id="338" r:id="rId51"/>
    <p:sldId id="335" r:id="rId52"/>
    <p:sldId id="318" r:id="rId53"/>
    <p:sldId id="326" r:id="rId54"/>
    <p:sldId id="314" r:id="rId55"/>
    <p:sldId id="315" r:id="rId56"/>
    <p:sldId id="307" r:id="rId57"/>
    <p:sldId id="303" r:id="rId58"/>
    <p:sldId id="304" r:id="rId59"/>
    <p:sldId id="327" r:id="rId60"/>
    <p:sldId id="320" r:id="rId61"/>
    <p:sldId id="321" r:id="rId62"/>
    <p:sldId id="328" r:id="rId63"/>
    <p:sldId id="323" r:id="rId64"/>
    <p:sldId id="322" r:id="rId65"/>
    <p:sldId id="329" r:id="rId66"/>
    <p:sldId id="324" r:id="rId67"/>
    <p:sldId id="334" r:id="rId6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 autoAdjust="0"/>
    <p:restoredTop sz="96197"/>
  </p:normalViewPr>
  <p:slideViewPr>
    <p:cSldViewPr snapToGrid="0">
      <p:cViewPr>
        <p:scale>
          <a:sx n="114" d="100"/>
          <a:sy n="114" d="100"/>
        </p:scale>
        <p:origin x="14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2/5/23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with_prop_1(X):-pred_2_args_id_0(X,Y),pred_1_args_id_0(Y).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with_prop_2(X,Y):-pred_3_args_id_0(X,Y,Z),pred_1_args_id_0(Z).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(X):-pred_1_args_id_0(X).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(X,Y,Z):-pred_2_args_id_0(X,Y,Z).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commutative(X):-pred_2_args_id_0(X,Y),pred_2_args_id_0(Y,X).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commutative(Y):-pred_2_args_id_0(X,Y),pred_2_args_id_0(Y,X).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(X,Y):-pred_2_args_id_0(X,Z),pred_2_args_id_0(Y,W),pred_2_args_id_1(Z,W).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pair(X,Y):-pred_2_args_id_0(X,Y),pred_2_args_id_1(Y,X).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(X,Y):-pred_2_args_id_0(X,Z),pred_2_args_id_0(Z,Y).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47" y="701575"/>
            <a:ext cx="8207298" cy="54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" y="41828"/>
            <a:ext cx="2199048" cy="478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8" y="41828"/>
            <a:ext cx="2017173" cy="478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01" y="41828"/>
            <a:ext cx="1894994" cy="4910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05" y="0"/>
            <a:ext cx="2010056" cy="5046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47" y="40852"/>
            <a:ext cx="2010056" cy="5105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13" y="15193"/>
            <a:ext cx="2004648" cy="5015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36827" y="4943723"/>
            <a:ext cx="2004648" cy="1791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6380479" y="5332427"/>
            <a:ext cx="2139052" cy="1474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2099048" y="4870306"/>
            <a:ext cx="2010056" cy="1791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4166677" y="5387196"/>
            <a:ext cx="2010056" cy="134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9268642" y="5228003"/>
            <a:ext cx="2010056" cy="1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2173813" y="4204480"/>
            <a:ext cx="3652726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2286980" y="843516"/>
            <a:ext cx="3539558" cy="3245592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18580" y="4264832"/>
            <a:ext cx="365272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798494" y="885554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368" y="501768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850641" y="1660801"/>
            <a:ext cx="3539558" cy="3209062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614526" y="490315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15458" y="1540336"/>
            <a:ext cx="3539558" cy="3172593"/>
            <a:chOff x="3092163" y="911897"/>
            <a:chExt cx="3539558" cy="317259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72593"/>
              <a:chOff x="2526453" y="903049"/>
              <a:chExt cx="2680855" cy="22280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474928" y="700752"/>
            <a:ext cx="86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443" y="5780003"/>
            <a:ext cx="50110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72355" y="2339614"/>
            <a:ext cx="3539558" cy="3110475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83607" y="5813832"/>
            <a:ext cx="4287173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6783607" y="2403664"/>
            <a:ext cx="3539558" cy="3110475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51" y="207275"/>
            <a:ext cx="1433449" cy="1433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46" y="183610"/>
            <a:ext cx="1433448" cy="1433448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56" y="195367"/>
            <a:ext cx="1442034" cy="14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6407695" y="4333460"/>
            <a:ext cx="3935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6639608" y="2186608"/>
            <a:ext cx="0" cy="295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7365164" y="2411896"/>
            <a:ext cx="2464904" cy="155050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9985781" y="455298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5291201" y="159775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520149" y="829991"/>
            <a:ext cx="275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520148" y="2259495"/>
            <a:ext cx="5456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Clustering all k clauses C={C1, …,. Ck}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 to k-1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n=</a:t>
            </a:r>
            <a:r>
              <a:rPr lang="en-US" dirty="0" err="1"/>
              <a:t>len</a:t>
            </a:r>
            <a:r>
              <a:rPr lang="en-US" dirty="0"/>
              <a:t>(C)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j = 1 to k: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New_C</a:t>
            </a:r>
            <a:r>
              <a:rPr lang="en-US" dirty="0"/>
              <a:t> &lt;- Delete j-</a:t>
            </a:r>
            <a:r>
              <a:rPr lang="en-US" dirty="0" err="1"/>
              <a:t>th</a:t>
            </a:r>
            <a:r>
              <a:rPr lang="en-US" dirty="0"/>
              <a:t> clause in C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score &lt;- Evaluate all the rest clauses in 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best_score</a:t>
            </a:r>
            <a:r>
              <a:rPr lang="en-US" dirty="0"/>
              <a:t> &lt;- max(score)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 &lt;- </a:t>
            </a:r>
            <a:r>
              <a:rPr lang="en-US" dirty="0" err="1"/>
              <a:t>Best_New_C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8597616" y="1597752"/>
            <a:ext cx="0" cy="363685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8209604" y="5605669"/>
            <a:ext cx="9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9666844" y="582424"/>
          <a:ext cx="1943100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669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86243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7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6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2.05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2269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5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3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2.06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2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1.90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1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1.74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52" y="643467"/>
            <a:ext cx="4238695" cy="254321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8" y="643467"/>
            <a:ext cx="4238695" cy="254321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8" y="3671316"/>
            <a:ext cx="4243103" cy="2545862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95" y="3671316"/>
            <a:ext cx="4255782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520149" y="829991"/>
            <a:ext cx="4843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734752" y="1783634"/>
            <a:ext cx="5456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concept  and a dataset, learn the given concept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Given dataset, learn some concepts.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3238007" y="1128156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35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182110" y="4899876"/>
            <a:ext cx="5009889" cy="12234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1687135" y="1520520"/>
            <a:ext cx="3539558" cy="3110475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7182111" y="1559945"/>
            <a:ext cx="3539558" cy="3110475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7450715" y="2104564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7567689" y="254459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8031553" y="2234713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7689571" y="294624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8232705" y="1644016"/>
            <a:ext cx="2857993" cy="2817635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7235</TotalTime>
  <Words>5459</Words>
  <Application>Microsoft Macintosh PowerPoint</Application>
  <PresentationFormat>Widescreen</PresentationFormat>
  <Paragraphs>716</Paragraphs>
  <Slides>67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Consolas</vt:lpstr>
      <vt:lpstr>JetBrains Mono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 </cp:lastModifiedBy>
  <cp:revision>80</cp:revision>
  <dcterms:created xsi:type="dcterms:W3CDTF">2022-12-15T09:41:48Z</dcterms:created>
  <dcterms:modified xsi:type="dcterms:W3CDTF">2023-02-05T20:50:49Z</dcterms:modified>
</cp:coreProperties>
</file>